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6.png"  /><Relationship Id="rId11" Type="http://schemas.openxmlformats.org/officeDocument/2006/relationships/image" Target="../media/image88.png"  /><Relationship Id="rId12" Type="http://schemas.openxmlformats.org/officeDocument/2006/relationships/image" Target="../media/image97.png"  /><Relationship Id="rId13" Type="http://schemas.openxmlformats.org/officeDocument/2006/relationships/image" Target="../media/image98.png"  /><Relationship Id="rId14" Type="http://schemas.openxmlformats.org/officeDocument/2006/relationships/video" Target="../media/unknown2.mp4"  /><Relationship Id="rId15" Type="http://schemas.microsoft.com/office/2007/relationships/media" Target="../media/unknown2.mp4"  /><Relationship Id="rId16" Type="http://schemas.openxmlformats.org/officeDocument/2006/relationships/image" Target="../media/image99.png"  /><Relationship Id="rId2" Type="http://schemas.openxmlformats.org/officeDocument/2006/relationships/image" Target="../media/image38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Relationship Id="rId7" Type="http://schemas.openxmlformats.org/officeDocument/2006/relationships/image" Target="../media/image76.png"  /><Relationship Id="rId8" Type="http://schemas.openxmlformats.org/officeDocument/2006/relationships/image" Target="../media/image94.png"  /><Relationship Id="rId9" Type="http://schemas.openxmlformats.org/officeDocument/2006/relationships/image" Target="../media/image9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5.png"  /><Relationship Id="rId11" Type="http://schemas.openxmlformats.org/officeDocument/2006/relationships/image" Target="../media/image106.png"  /><Relationship Id="rId12" Type="http://schemas.openxmlformats.org/officeDocument/2006/relationships/video" Target="../media/unknown3.mp4"  /><Relationship Id="rId13" Type="http://schemas.microsoft.com/office/2007/relationships/media" Target="../media/unknown3.mp4"  /><Relationship Id="rId14" Type="http://schemas.openxmlformats.org/officeDocument/2006/relationships/image" Target="../media/image107.png"  /><Relationship Id="rId2" Type="http://schemas.openxmlformats.org/officeDocument/2006/relationships/image" Target="../media/image38.pn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Relationship Id="rId5" Type="http://schemas.openxmlformats.org/officeDocument/2006/relationships/image" Target="../media/image102.png"  /><Relationship Id="rId6" Type="http://schemas.openxmlformats.org/officeDocument/2006/relationships/image" Target="../media/image76.png"  /><Relationship Id="rId7" Type="http://schemas.openxmlformats.org/officeDocument/2006/relationships/image" Target="../media/image103.png"  /><Relationship Id="rId8" Type="http://schemas.openxmlformats.org/officeDocument/2006/relationships/image" Target="../media/image104.png"  /><Relationship Id="rId9" Type="http://schemas.openxmlformats.org/officeDocument/2006/relationships/image" Target="../media/image8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video" Target="../media/unknown4.mp4"  /><Relationship Id="rId11" Type="http://schemas.microsoft.com/office/2007/relationships/media" Target="../media/unknown4.mp4"  /><Relationship Id="rId12" Type="http://schemas.openxmlformats.org/officeDocument/2006/relationships/image" Target="../media/image112.png"  /><Relationship Id="rId2" Type="http://schemas.openxmlformats.org/officeDocument/2006/relationships/image" Target="../media/image38.png"  /><Relationship Id="rId3" Type="http://schemas.openxmlformats.org/officeDocument/2006/relationships/image" Target="../media/image108.png"  /><Relationship Id="rId4" Type="http://schemas.openxmlformats.org/officeDocument/2006/relationships/image" Target="../media/image109.png"  /><Relationship Id="rId5" Type="http://schemas.openxmlformats.org/officeDocument/2006/relationships/image" Target="../media/image76.png"  /><Relationship Id="rId6" Type="http://schemas.openxmlformats.org/officeDocument/2006/relationships/image" Target="../media/image110.png"  /><Relationship Id="rId7" Type="http://schemas.openxmlformats.org/officeDocument/2006/relationships/image" Target="../media/image111.png"  /><Relationship Id="rId8" Type="http://schemas.openxmlformats.org/officeDocument/2006/relationships/image" Target="../media/image88.png"  /><Relationship Id="rId9" Type="http://schemas.openxmlformats.org/officeDocument/2006/relationships/image" Target="../media/image10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9.png"  /><Relationship Id="rId11" Type="http://schemas.openxmlformats.org/officeDocument/2006/relationships/image" Target="../media/image88.png"  /><Relationship Id="rId12" Type="http://schemas.openxmlformats.org/officeDocument/2006/relationships/image" Target="../media/image120.png"  /><Relationship Id="rId13" Type="http://schemas.openxmlformats.org/officeDocument/2006/relationships/image" Target="../media/image121.png"  /><Relationship Id="rId14" Type="http://schemas.openxmlformats.org/officeDocument/2006/relationships/video" Target="../media/unknown5.mp4"  /><Relationship Id="rId15" Type="http://schemas.microsoft.com/office/2007/relationships/media" Target="../media/unknown5.mp4"  /><Relationship Id="rId16" Type="http://schemas.openxmlformats.org/officeDocument/2006/relationships/image" Target="../media/image122.png"  /><Relationship Id="rId2" Type="http://schemas.openxmlformats.org/officeDocument/2006/relationships/image" Target="../media/image38.png"  /><Relationship Id="rId3" Type="http://schemas.openxmlformats.org/officeDocument/2006/relationships/image" Target="../media/image113.png"  /><Relationship Id="rId4" Type="http://schemas.openxmlformats.org/officeDocument/2006/relationships/image" Target="../media/image114.png"  /><Relationship Id="rId5" Type="http://schemas.openxmlformats.org/officeDocument/2006/relationships/image" Target="../media/image115.png"  /><Relationship Id="rId6" Type="http://schemas.openxmlformats.org/officeDocument/2006/relationships/image" Target="../media/image116.png"  /><Relationship Id="rId7" Type="http://schemas.openxmlformats.org/officeDocument/2006/relationships/image" Target="../media/image76.png"  /><Relationship Id="rId8" Type="http://schemas.openxmlformats.org/officeDocument/2006/relationships/image" Target="../media/image117.png"  /><Relationship Id="rId9" Type="http://schemas.openxmlformats.org/officeDocument/2006/relationships/image" Target="../media/image1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8.png"  /><Relationship Id="rId11" Type="http://schemas.openxmlformats.org/officeDocument/2006/relationships/image" Target="../media/image129.png"  /><Relationship Id="rId12" Type="http://schemas.openxmlformats.org/officeDocument/2006/relationships/video" Target="../media/unknown6.mp4"  /><Relationship Id="rId13" Type="http://schemas.microsoft.com/office/2007/relationships/media" Target="../media/unknown6.mp4"  /><Relationship Id="rId14" Type="http://schemas.openxmlformats.org/officeDocument/2006/relationships/image" Target="../media/image130.png"  /><Relationship Id="rId2" Type="http://schemas.openxmlformats.org/officeDocument/2006/relationships/image" Target="../media/image38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png"  /><Relationship Id="rId6" Type="http://schemas.openxmlformats.org/officeDocument/2006/relationships/image" Target="../media/image76.png"  /><Relationship Id="rId7" Type="http://schemas.openxmlformats.org/officeDocument/2006/relationships/image" Target="../media/image126.png"  /><Relationship Id="rId8" Type="http://schemas.openxmlformats.org/officeDocument/2006/relationships/image" Target="../media/image127.png"  /><Relationship Id="rId9" Type="http://schemas.openxmlformats.org/officeDocument/2006/relationships/image" Target="../media/image8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7.png"  /><Relationship Id="rId2" Type="http://schemas.openxmlformats.org/officeDocument/2006/relationships/image" Target="../media/image38.png"  /><Relationship Id="rId3" Type="http://schemas.openxmlformats.org/officeDocument/2006/relationships/image" Target="../media/image131.png"  /><Relationship Id="rId4" Type="http://schemas.openxmlformats.org/officeDocument/2006/relationships/image" Target="../media/image132.png"  /><Relationship Id="rId5" Type="http://schemas.openxmlformats.org/officeDocument/2006/relationships/image" Target="../media/image133.png"  /><Relationship Id="rId6" Type="http://schemas.openxmlformats.org/officeDocument/2006/relationships/image" Target="../media/image76.png"  /><Relationship Id="rId7" Type="http://schemas.openxmlformats.org/officeDocument/2006/relationships/image" Target="../media/image134.png"  /><Relationship Id="rId8" Type="http://schemas.openxmlformats.org/officeDocument/2006/relationships/image" Target="../media/image135.png"  /><Relationship Id="rId9" Type="http://schemas.openxmlformats.org/officeDocument/2006/relationships/image" Target="../media/image13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138.png"  /><Relationship Id="rId8" Type="http://schemas.openxmlformats.org/officeDocument/2006/relationships/image" Target="../media/image139.png"  /><Relationship Id="rId9" Type="http://schemas.openxmlformats.org/officeDocument/2006/relationships/image" Target="../media/image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7.png"  /><Relationship Id="rId11" Type="http://schemas.openxmlformats.org/officeDocument/2006/relationships/image" Target="../media/image148.png"  /><Relationship Id="rId12" Type="http://schemas.openxmlformats.org/officeDocument/2006/relationships/image" Target="../media/image149.png"  /><Relationship Id="rId13" Type="http://schemas.openxmlformats.org/officeDocument/2006/relationships/image" Target="../media/image150.png"  /><Relationship Id="rId14" Type="http://schemas.openxmlformats.org/officeDocument/2006/relationships/image" Target="../media/image151.png"  /><Relationship Id="rId15" Type="http://schemas.openxmlformats.org/officeDocument/2006/relationships/image" Target="../media/image152.png"  /><Relationship Id="rId16" Type="http://schemas.openxmlformats.org/officeDocument/2006/relationships/image" Target="../media/image153.png"  /><Relationship Id="rId17" Type="http://schemas.openxmlformats.org/officeDocument/2006/relationships/image" Target="../media/image154.png"  /><Relationship Id="rId18" Type="http://schemas.openxmlformats.org/officeDocument/2006/relationships/image" Target="../media/image155.png"  /><Relationship Id="rId19" Type="http://schemas.openxmlformats.org/officeDocument/2006/relationships/image" Target="../media/image156.png"  /><Relationship Id="rId2" Type="http://schemas.openxmlformats.org/officeDocument/2006/relationships/image" Target="../media/image38.png"  /><Relationship Id="rId20" Type="http://schemas.openxmlformats.org/officeDocument/2006/relationships/image" Target="../media/image157.png"  /><Relationship Id="rId21" Type="http://schemas.openxmlformats.org/officeDocument/2006/relationships/image" Target="../media/image158.png"  /><Relationship Id="rId22" Type="http://schemas.openxmlformats.org/officeDocument/2006/relationships/image" Target="../media/image159.png"  /><Relationship Id="rId23" Type="http://schemas.openxmlformats.org/officeDocument/2006/relationships/image" Target="../media/image160.png"  /><Relationship Id="rId24" Type="http://schemas.openxmlformats.org/officeDocument/2006/relationships/image" Target="../media/image161.png"  /><Relationship Id="rId25" Type="http://schemas.openxmlformats.org/officeDocument/2006/relationships/image" Target="../media/image162.png"  /><Relationship Id="rId26" Type="http://schemas.openxmlformats.org/officeDocument/2006/relationships/image" Target="../media/image163.png"  /><Relationship Id="rId27" Type="http://schemas.openxmlformats.org/officeDocument/2006/relationships/image" Target="../media/image164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Relationship Id="rId6" Type="http://schemas.openxmlformats.org/officeDocument/2006/relationships/image" Target="../media/image143.png"  /><Relationship Id="rId7" Type="http://schemas.openxmlformats.org/officeDocument/2006/relationships/image" Target="../media/image144.png"  /><Relationship Id="rId8" Type="http://schemas.openxmlformats.org/officeDocument/2006/relationships/image" Target="../media/image145.png"  /><Relationship Id="rId9" Type="http://schemas.openxmlformats.org/officeDocument/2006/relationships/image" Target="../media/image14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5.png"  /><Relationship Id="rId3" Type="http://schemas.openxmlformats.org/officeDocument/2006/relationships/image" Target="../media/image38.png"  /><Relationship Id="rId4" Type="http://schemas.openxmlformats.org/officeDocument/2006/relationships/image" Target="../media/image166.png"  /><Relationship Id="rId5" Type="http://schemas.openxmlformats.org/officeDocument/2006/relationships/image" Target="../media/image167.png"  /><Relationship Id="rId6" Type="http://schemas.openxmlformats.org/officeDocument/2006/relationships/image" Target="../media/image168.png"  /><Relationship Id="rId7" Type="http://schemas.openxmlformats.org/officeDocument/2006/relationships/image" Target="../media/image164.png"  /><Relationship Id="rId8" Type="http://schemas.openxmlformats.org/officeDocument/2006/relationships/image" Target="../media/image169.png"  /><Relationship Id="rId9" Type="http://schemas.openxmlformats.org/officeDocument/2006/relationships/image" Target="../media/image17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5.png"  /><Relationship Id="rId3" Type="http://schemas.openxmlformats.org/officeDocument/2006/relationships/image" Target="../media/image38.png"  /><Relationship Id="rId4" Type="http://schemas.openxmlformats.org/officeDocument/2006/relationships/image" Target="../media/image166.png"  /><Relationship Id="rId5" Type="http://schemas.openxmlformats.org/officeDocument/2006/relationships/image" Target="../media/image171.png"  /><Relationship Id="rId6" Type="http://schemas.openxmlformats.org/officeDocument/2006/relationships/image" Target="../media/image172.png"  /><Relationship Id="rId7" Type="http://schemas.openxmlformats.org/officeDocument/2006/relationships/image" Target="../media/image164.png"  /><Relationship Id="rId8" Type="http://schemas.openxmlformats.org/officeDocument/2006/relationships/image" Target="../media/image173.png"  /><Relationship Id="rId9" Type="http://schemas.openxmlformats.org/officeDocument/2006/relationships/image" Target="../media/image17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7.png"  /><Relationship Id="rId11" Type="http://schemas.openxmlformats.org/officeDocument/2006/relationships/image" Target="../media/image28.png"  /><Relationship Id="rId12" Type="http://schemas.openxmlformats.org/officeDocument/2006/relationships/image" Target="../media/image29.png"  /><Relationship Id="rId13" Type="http://schemas.openxmlformats.org/officeDocument/2006/relationships/image" Target="../media/image30.png"  /><Relationship Id="rId14" Type="http://schemas.openxmlformats.org/officeDocument/2006/relationships/image" Target="../media/image31.png"  /><Relationship Id="rId15" Type="http://schemas.openxmlformats.org/officeDocument/2006/relationships/image" Target="../media/image32.png"  /><Relationship Id="rId16" Type="http://schemas.openxmlformats.org/officeDocument/2006/relationships/image" Target="../media/image33.png"  /><Relationship Id="rId17" Type="http://schemas.openxmlformats.org/officeDocument/2006/relationships/image" Target="../media/image34.png"  /><Relationship Id="rId18" Type="http://schemas.openxmlformats.org/officeDocument/2006/relationships/image" Target="../media/image35.png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5.png"  /><Relationship Id="rId3" Type="http://schemas.openxmlformats.org/officeDocument/2006/relationships/image" Target="../media/image38.png"  /><Relationship Id="rId4" Type="http://schemas.openxmlformats.org/officeDocument/2006/relationships/image" Target="../media/image166.png"  /><Relationship Id="rId5" Type="http://schemas.openxmlformats.org/officeDocument/2006/relationships/image" Target="../media/image175.png"  /><Relationship Id="rId6" Type="http://schemas.openxmlformats.org/officeDocument/2006/relationships/image" Target="../media/image176.png"  /><Relationship Id="rId7" Type="http://schemas.openxmlformats.org/officeDocument/2006/relationships/image" Target="../media/image164.png"  /><Relationship Id="rId8" Type="http://schemas.openxmlformats.org/officeDocument/2006/relationships/image" Target="../media/image177.png"  /><Relationship Id="rId9" Type="http://schemas.openxmlformats.org/officeDocument/2006/relationships/image" Target="../media/image17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85.png"  /><Relationship Id="rId11" Type="http://schemas.openxmlformats.org/officeDocument/2006/relationships/image" Target="../media/image186.png"  /><Relationship Id="rId12" Type="http://schemas.openxmlformats.org/officeDocument/2006/relationships/image" Target="../media/image187.png"  /><Relationship Id="rId13" Type="http://schemas.openxmlformats.org/officeDocument/2006/relationships/image" Target="../media/image188.png"  /><Relationship Id="rId14" Type="http://schemas.openxmlformats.org/officeDocument/2006/relationships/image" Target="../media/image189.png"  /><Relationship Id="rId15" Type="http://schemas.openxmlformats.org/officeDocument/2006/relationships/image" Target="../media/image190.png"  /><Relationship Id="rId16" Type="http://schemas.openxmlformats.org/officeDocument/2006/relationships/image" Target="../media/image191.png"  /><Relationship Id="rId17" Type="http://schemas.openxmlformats.org/officeDocument/2006/relationships/image" Target="../media/image192.png"  /><Relationship Id="rId18" Type="http://schemas.openxmlformats.org/officeDocument/2006/relationships/image" Target="../media/image193.png"  /><Relationship Id="rId19" Type="http://schemas.openxmlformats.org/officeDocument/2006/relationships/image" Target="../media/image194.png"  /><Relationship Id="rId2" Type="http://schemas.openxmlformats.org/officeDocument/2006/relationships/image" Target="../media/image165.png"  /><Relationship Id="rId20" Type="http://schemas.openxmlformats.org/officeDocument/2006/relationships/image" Target="../media/image195.png"  /><Relationship Id="rId21" Type="http://schemas.openxmlformats.org/officeDocument/2006/relationships/image" Target="../media/image196.png"  /><Relationship Id="rId22" Type="http://schemas.openxmlformats.org/officeDocument/2006/relationships/image" Target="../media/image197.png"  /><Relationship Id="rId23" Type="http://schemas.openxmlformats.org/officeDocument/2006/relationships/image" Target="../media/image198.png"  /><Relationship Id="rId24" Type="http://schemas.openxmlformats.org/officeDocument/2006/relationships/image" Target="../media/image199.png"  /><Relationship Id="rId25" Type="http://schemas.openxmlformats.org/officeDocument/2006/relationships/image" Target="../media/image200.png"  /><Relationship Id="rId26" Type="http://schemas.openxmlformats.org/officeDocument/2006/relationships/image" Target="../media/image201.png"  /><Relationship Id="rId3" Type="http://schemas.openxmlformats.org/officeDocument/2006/relationships/image" Target="../media/image179.png"  /><Relationship Id="rId4" Type="http://schemas.openxmlformats.org/officeDocument/2006/relationships/image" Target="../media/image38.png"  /><Relationship Id="rId5" Type="http://schemas.openxmlformats.org/officeDocument/2006/relationships/image" Target="../media/image180.png"  /><Relationship Id="rId6" Type="http://schemas.openxmlformats.org/officeDocument/2006/relationships/image" Target="../media/image181.png"  /><Relationship Id="rId7" Type="http://schemas.openxmlformats.org/officeDocument/2006/relationships/image" Target="../media/image182.png"  /><Relationship Id="rId8" Type="http://schemas.openxmlformats.org/officeDocument/2006/relationships/image" Target="../media/image183.png"  /><Relationship Id="rId9" Type="http://schemas.openxmlformats.org/officeDocument/2006/relationships/image" Target="../media/image18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2.png"  /><Relationship Id="rId4" Type="http://schemas.openxmlformats.org/officeDocument/2006/relationships/image" Target="../media/image203.png"  /><Relationship Id="rId5" Type="http://schemas.openxmlformats.org/officeDocument/2006/relationships/image" Target="../media/image204.png"  /><Relationship Id="rId6" Type="http://schemas.openxmlformats.org/officeDocument/2006/relationships/image" Target="../media/image205.png"  /><Relationship Id="rId7" Type="http://schemas.openxmlformats.org/officeDocument/2006/relationships/image" Target="../media/image206.png"  /><Relationship Id="rId8" Type="http://schemas.openxmlformats.org/officeDocument/2006/relationships/image" Target="../media/image20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2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2" Type="http://schemas.openxmlformats.org/officeDocument/2006/relationships/image" Target="../media/image19.png"  /><Relationship Id="rId3" Type="http://schemas.openxmlformats.org/officeDocument/2006/relationships/image" Target="../media/image38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56.png"  /><Relationship Id="rId8" Type="http://schemas.openxmlformats.org/officeDocument/2006/relationships/image" Target="../media/image57.png"  /><Relationship Id="rId9" Type="http://schemas.openxmlformats.org/officeDocument/2006/relationships/image" Target="../media/image2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2.png"  /><Relationship Id="rId11" Type="http://schemas.openxmlformats.org/officeDocument/2006/relationships/image" Target="../media/image63.png"  /><Relationship Id="rId12" Type="http://schemas.openxmlformats.org/officeDocument/2006/relationships/image" Target="../media/image64.png"  /><Relationship Id="rId13" Type="http://schemas.openxmlformats.org/officeDocument/2006/relationships/image" Target="../media/image65.png"  /><Relationship Id="rId14" Type="http://schemas.openxmlformats.org/officeDocument/2006/relationships/image" Target="../media/image66.png"  /><Relationship Id="rId15" Type="http://schemas.openxmlformats.org/officeDocument/2006/relationships/image" Target="../media/image67.png"  /><Relationship Id="rId16" Type="http://schemas.openxmlformats.org/officeDocument/2006/relationships/image" Target="../media/image68.png"  /><Relationship Id="rId17" Type="http://schemas.openxmlformats.org/officeDocument/2006/relationships/image" Target="../media/image69.png"  /><Relationship Id="rId18" Type="http://schemas.openxmlformats.org/officeDocument/2006/relationships/image" Target="../media/image70.png"  /><Relationship Id="rId19" Type="http://schemas.openxmlformats.org/officeDocument/2006/relationships/image" Target="../media/image71.png"  /><Relationship Id="rId2" Type="http://schemas.openxmlformats.org/officeDocument/2006/relationships/image" Target="../media/image38.png"  /><Relationship Id="rId20" Type="http://schemas.openxmlformats.org/officeDocument/2006/relationships/image" Target="../media/image72.png"  /><Relationship Id="rId21" Type="http://schemas.openxmlformats.org/officeDocument/2006/relationships/image" Target="../media/image73.png"  /><Relationship Id="rId22" Type="http://schemas.openxmlformats.org/officeDocument/2006/relationships/image" Target="../media/image74.png"  /><Relationship Id="rId23" Type="http://schemas.openxmlformats.org/officeDocument/2006/relationships/image" Target="../media/image75.png"  /><Relationship Id="rId24" Type="http://schemas.openxmlformats.org/officeDocument/2006/relationships/image" Target="../media/image76.png"  /><Relationship Id="rId25" Type="http://schemas.openxmlformats.org/officeDocument/2006/relationships/image" Target="../media/image77.png"  /><Relationship Id="rId26" Type="http://schemas.openxmlformats.org/officeDocument/2006/relationships/image" Target="../media/image78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Relationship Id="rId9" Type="http://schemas.openxmlformats.org/officeDocument/2006/relationships/image" Target="../media/image6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5.png"  /><Relationship Id="rId11" Type="http://schemas.openxmlformats.org/officeDocument/2006/relationships/image" Target="../media/image86.png"  /><Relationship Id="rId12" Type="http://schemas.openxmlformats.org/officeDocument/2006/relationships/image" Target="../media/image87.png"  /><Relationship Id="rId13" Type="http://schemas.openxmlformats.org/officeDocument/2006/relationships/image" Target="../media/image88.png"  /><Relationship Id="rId14" Type="http://schemas.openxmlformats.org/officeDocument/2006/relationships/video" Target="../media/unknown1.mp4"  /><Relationship Id="rId15" Type="http://schemas.microsoft.com/office/2007/relationships/media" Target="../media/unknown1.mp4"  /><Relationship Id="rId16" Type="http://schemas.openxmlformats.org/officeDocument/2006/relationships/image" Target="../media/image89.png"  /><Relationship Id="rId2" Type="http://schemas.openxmlformats.org/officeDocument/2006/relationships/image" Target="../media/image38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Relationship Id="rId6" Type="http://schemas.openxmlformats.org/officeDocument/2006/relationships/image" Target="../media/image82.png"  /><Relationship Id="rId7" Type="http://schemas.openxmlformats.org/officeDocument/2006/relationships/image" Target="../media/image76.png"  /><Relationship Id="rId8" Type="http://schemas.openxmlformats.org/officeDocument/2006/relationships/image" Target="../media/image83.png"  /><Relationship Id="rId9" Type="http://schemas.openxmlformats.org/officeDocument/2006/relationships/image" Target="../media/image84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1700" y="3759200"/>
            <a:ext cx="5816600" cy="81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4700" y="1854200"/>
            <a:ext cx="9080500" cy="194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245600"/>
            <a:ext cx="18288000" cy="1054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87000" y="2336800"/>
            <a:ext cx="1435100" cy="215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337800" y="2032000"/>
            <a:ext cx="13462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02900" y="1727200"/>
            <a:ext cx="10033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72800" y="-317500"/>
            <a:ext cx="76200" cy="190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144500" y="5041900"/>
            <a:ext cx="14351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82600" y="4737100"/>
            <a:ext cx="13462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47700" y="4432300"/>
            <a:ext cx="10033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-1879600"/>
            <a:ext cx="76200" cy="6184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989300" y="2755900"/>
            <a:ext cx="1435100" cy="21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27400" y="2451100"/>
            <a:ext cx="1346200" cy="215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05200" y="2146300"/>
            <a:ext cx="1003300" cy="215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62400" y="-330200"/>
            <a:ext cx="76200" cy="2349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29800" y="2730500"/>
            <a:ext cx="2336800" cy="276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674600" y="5435600"/>
            <a:ext cx="2336800" cy="2768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532100" y="3149600"/>
            <a:ext cx="2336800" cy="276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5410200"/>
            <a:ext cx="2146300" cy="1117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14400" y="5803900"/>
            <a:ext cx="22225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14400" y="6197600"/>
            <a:ext cx="24892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14400" y="6540500"/>
            <a:ext cx="2489200" cy="74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14400" y="6921500"/>
            <a:ext cx="24892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01700" y="4114800"/>
            <a:ext cx="16764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3632200"/>
            <a:ext cx="3073400" cy="617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4600" y="3632200"/>
            <a:ext cx="3073400" cy="6172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0" y="3632200"/>
            <a:ext cx="3073400" cy="6172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01800" y="3632200"/>
            <a:ext cx="3073400" cy="617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114300"/>
            <a:ext cx="9575800" cy="1536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3100" y="1371600"/>
            <a:ext cx="39370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2590800"/>
            <a:ext cx="17653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937000" y="2514600"/>
            <a:ext cx="24892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86700" y="2578100"/>
            <a:ext cx="1790700" cy="97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98200" y="2578100"/>
            <a:ext cx="2781300" cy="977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100300" y="2565400"/>
            <a:ext cx="1765300" cy="1460500"/>
          </a:xfrm>
          <a:prstGeom prst="rect">
            <a:avLst/>
          </a:prstGeom>
        </p:spPr>
      </p:pic>
      <p:pic>
        <p:nvPicPr>
          <p:cNvPr id="19" name="그림 18">
            <a:hlinkClick r:id="" action="ppaction://media"/>
          </p:cNvPr>
          <p:cNvPicPr>
            <a:picLocks noRot="1"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 rotWithShape="1">
          <a:blip r:embed="rId16"/>
          <a:stretch>
            <a:fillRect/>
          </a:stretch>
        </p:blipFill>
        <p:spPr>
          <a:xfrm>
            <a:off x="7391400" y="3676650"/>
            <a:ext cx="2705100" cy="596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225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79100" y="3683000"/>
            <a:ext cx="3073400" cy="6172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579600" y="3619500"/>
            <a:ext cx="3073400" cy="6172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71700" y="3619500"/>
            <a:ext cx="3073400" cy="617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" y="114300"/>
            <a:ext cx="9575800" cy="1536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3100" y="1371600"/>
            <a:ext cx="2590800" cy="74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43200" y="2616200"/>
            <a:ext cx="2006600" cy="146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86600" y="2590800"/>
            <a:ext cx="1790700" cy="977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50500" y="2578100"/>
            <a:ext cx="3098800" cy="97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846300" y="2527300"/>
            <a:ext cx="2336800" cy="1028700"/>
          </a:xfrm>
          <a:prstGeom prst="rect">
            <a:avLst/>
          </a:prstGeom>
        </p:spPr>
      </p:pic>
      <p:pic>
        <p:nvPicPr>
          <p:cNvPr id="16" name="그림 15">
            <a:hlinkClick r:id="" action="ppaction://media"/>
          </p:cNvPr>
          <p:cNvPicPr>
            <a:picLocks noRot="1"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14"/>
          <a:stretch>
            <a:fillRect/>
          </a:stretch>
        </p:blipFill>
        <p:spPr>
          <a:xfrm>
            <a:off x="6400800" y="3562350"/>
            <a:ext cx="2800350" cy="630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425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58700" y="3683000"/>
            <a:ext cx="3073400" cy="617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71700" y="3683000"/>
            <a:ext cx="3073400" cy="617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114300"/>
            <a:ext cx="9575800" cy="1536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3100" y="1371600"/>
            <a:ext cx="2590800" cy="74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43200" y="2527300"/>
            <a:ext cx="2019300" cy="110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86700" y="2590800"/>
            <a:ext cx="1790700" cy="977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230100" y="2590800"/>
            <a:ext cx="3098800" cy="977900"/>
          </a:xfrm>
          <a:prstGeom prst="rect">
            <a:avLst/>
          </a:prstGeom>
        </p:spPr>
      </p:pic>
      <p:pic>
        <p:nvPicPr>
          <p:cNvPr id="13" name="그림 12">
            <a:hlinkClick r:id="" action="ppaction://media"/>
          </p:cNvPr>
          <p:cNvPicPr>
            <a:picLocks noRot="1"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12"/>
          <a:stretch>
            <a:fillRect/>
          </a:stretch>
        </p:blipFill>
        <p:spPr>
          <a:xfrm>
            <a:off x="7239000" y="3619500"/>
            <a:ext cx="2895600" cy="638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62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3644900"/>
            <a:ext cx="3073400" cy="617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4600" y="3644900"/>
            <a:ext cx="3073400" cy="6172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0" y="3644900"/>
            <a:ext cx="3073400" cy="6172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719300" y="3644900"/>
            <a:ext cx="3073400" cy="617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114300"/>
            <a:ext cx="9575800" cy="1536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3100" y="1371600"/>
            <a:ext cx="53467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2590800"/>
            <a:ext cx="16891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924300" y="2514600"/>
            <a:ext cx="25146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86700" y="2578100"/>
            <a:ext cx="1790700" cy="97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42600" y="2527300"/>
            <a:ext cx="31623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998700" y="2463800"/>
            <a:ext cx="2311400" cy="1028700"/>
          </a:xfrm>
          <a:prstGeom prst="rect">
            <a:avLst/>
          </a:prstGeom>
        </p:spPr>
      </p:pic>
      <p:pic>
        <p:nvPicPr>
          <p:cNvPr id="19" name="그림 18">
            <a:hlinkClick r:id="" action="ppaction://media"/>
          </p:cNvPr>
          <p:cNvPicPr>
            <a:picLocks noRot="1"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 rotWithShape="1">
          <a:blip r:embed="rId16"/>
          <a:stretch>
            <a:fillRect/>
          </a:stretch>
        </p:blipFill>
        <p:spPr>
          <a:xfrm>
            <a:off x="7315200" y="3619500"/>
            <a:ext cx="2686050" cy="596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122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71700" y="3644900"/>
            <a:ext cx="3073400" cy="6172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79100" y="3644900"/>
            <a:ext cx="3073400" cy="6172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79600" y="3644900"/>
            <a:ext cx="3073400" cy="617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" y="114300"/>
            <a:ext cx="9575800" cy="1536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1397000"/>
            <a:ext cx="4495800" cy="1117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43200" y="2527300"/>
            <a:ext cx="1701800" cy="102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86600" y="2590800"/>
            <a:ext cx="1790700" cy="977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04500" y="2527300"/>
            <a:ext cx="28702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163800" y="2527300"/>
            <a:ext cx="2032000" cy="1028700"/>
          </a:xfrm>
          <a:prstGeom prst="rect">
            <a:avLst/>
          </a:prstGeom>
        </p:spPr>
      </p:pic>
      <p:pic>
        <p:nvPicPr>
          <p:cNvPr id="16" name="그림 15">
            <a:hlinkClick r:id="" action="ppaction://media"/>
          </p:cNvPr>
          <p:cNvPicPr>
            <a:picLocks noRot="1"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14"/>
          <a:stretch>
            <a:fillRect/>
          </a:stretch>
        </p:blipFill>
        <p:spPr>
          <a:xfrm>
            <a:off x="6477000" y="3619500"/>
            <a:ext cx="2743200" cy="603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882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43900" y="3670300"/>
            <a:ext cx="3073400" cy="6172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719300" y="3644900"/>
            <a:ext cx="3073400" cy="6172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3700" y="3975100"/>
            <a:ext cx="6172200" cy="3606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" y="114300"/>
            <a:ext cx="9575800" cy="1536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3100" y="1371600"/>
            <a:ext cx="2006600" cy="749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98700" y="2489200"/>
            <a:ext cx="1943100" cy="1143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66200" y="2489200"/>
            <a:ext cx="1638300" cy="106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252700" y="2438400"/>
            <a:ext cx="2095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90800" y="2755900"/>
            <a:ext cx="6985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16200" y="2603500"/>
            <a:ext cx="6477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05100" y="2463800"/>
            <a:ext cx="482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33700" y="0"/>
            <a:ext cx="25400" cy="229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15100" y="4699000"/>
            <a:ext cx="5981700" cy="2336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67500" y="2755900"/>
            <a:ext cx="6985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2603500"/>
            <a:ext cx="6477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69100" y="2463800"/>
            <a:ext cx="482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97700" y="0"/>
            <a:ext cx="25400" cy="229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99200" y="6070600"/>
            <a:ext cx="6096000" cy="2184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60100" y="2755900"/>
            <a:ext cx="6985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2603500"/>
            <a:ext cx="6477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74400" y="2463800"/>
            <a:ext cx="482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0" y="0"/>
            <a:ext cx="25400" cy="229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74900" y="2933700"/>
            <a:ext cx="1143000" cy="134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38900" y="2946400"/>
            <a:ext cx="1143000" cy="134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44200" y="2946400"/>
            <a:ext cx="1143000" cy="1346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09800" y="2755900"/>
            <a:ext cx="698500" cy="10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22500" y="2603500"/>
            <a:ext cx="647700" cy="10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011400" y="2463800"/>
            <a:ext cx="482600" cy="10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0" y="0"/>
            <a:ext cx="25400" cy="2298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81200" y="2946400"/>
            <a:ext cx="11430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5695442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14900" y="7366000"/>
            <a:ext cx="42926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31300" y="7353300"/>
            <a:ext cx="42926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195300" y="7353300"/>
            <a:ext cx="42926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559300" y="6083300"/>
            <a:ext cx="11176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597400" y="6324600"/>
            <a:ext cx="10414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724400" y="6565900"/>
            <a:ext cx="774700" cy="16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78300" y="3810000"/>
            <a:ext cx="1816100" cy="214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05800" y="3810000"/>
            <a:ext cx="1816100" cy="214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458700" y="3810000"/>
            <a:ext cx="1816100" cy="2146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914900" y="7162800"/>
            <a:ext cx="406400" cy="406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628900" y="8026400"/>
            <a:ext cx="46863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8699500" y="6083300"/>
            <a:ext cx="1117600" cy="165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8737600" y="6324600"/>
            <a:ext cx="1041400" cy="165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8864600" y="6565900"/>
            <a:ext cx="774700" cy="165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55100" y="7162800"/>
            <a:ext cx="406400" cy="406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26200" y="8026400"/>
            <a:ext cx="4991100" cy="82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2801600" y="6083300"/>
            <a:ext cx="1117600" cy="165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12839700" y="6324600"/>
            <a:ext cx="1041400" cy="16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10800000">
            <a:off x="12966700" y="6565900"/>
            <a:ext cx="774700" cy="16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157200" y="7162800"/>
            <a:ext cx="406400" cy="406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045700" y="8026400"/>
            <a:ext cx="5537200" cy="825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991600" y="4318000"/>
            <a:ext cx="482600" cy="876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635500" y="4305300"/>
            <a:ext cx="863600" cy="863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928600" y="4445000"/>
            <a:ext cx="863600" cy="863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84200" y="114300"/>
            <a:ext cx="117221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63800" y="3505200"/>
            <a:ext cx="863600" cy="86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4700" y="3733800"/>
            <a:ext cx="8877300" cy="481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1397000"/>
            <a:ext cx="3175000" cy="111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114300"/>
            <a:ext cx="11722100" cy="1536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7700" y="2755900"/>
            <a:ext cx="4483100" cy="97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04500" y="4229100"/>
            <a:ext cx="66421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63800" y="3505200"/>
            <a:ext cx="863600" cy="86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4700" y="3937000"/>
            <a:ext cx="6464300" cy="363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3100" y="1371600"/>
            <a:ext cx="27813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114300"/>
            <a:ext cx="11722100" cy="1536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79000" y="3822700"/>
            <a:ext cx="6731000" cy="402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0400" y="2794000"/>
            <a:ext cx="31750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90800" y="2755900"/>
            <a:ext cx="6985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16200" y="2603500"/>
            <a:ext cx="6477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05100" y="2463800"/>
            <a:ext cx="482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33700" y="0"/>
            <a:ext cx="25400" cy="229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67500" y="2755900"/>
            <a:ext cx="6985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2603500"/>
            <a:ext cx="6477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69100" y="2463800"/>
            <a:ext cx="482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97700" y="0"/>
            <a:ext cx="25400" cy="2298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60100" y="2755900"/>
            <a:ext cx="6985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2603500"/>
            <a:ext cx="6477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74400" y="2463800"/>
            <a:ext cx="482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0" y="0"/>
            <a:ext cx="25400" cy="229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74900" y="2933700"/>
            <a:ext cx="1143000" cy="134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38900" y="2946400"/>
            <a:ext cx="1143000" cy="1346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44200" y="2946400"/>
            <a:ext cx="1143000" cy="134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09800" y="2755900"/>
            <a:ext cx="6985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22500" y="2603500"/>
            <a:ext cx="6477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011400" y="2463800"/>
            <a:ext cx="482600" cy="10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0" y="0"/>
            <a:ext cx="25400" cy="2298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81200" y="2946400"/>
            <a:ext cx="1143000" cy="1346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2400" y="4470400"/>
            <a:ext cx="3035300" cy="1003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3800" y="5511800"/>
            <a:ext cx="3187700" cy="74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524500" y="4470400"/>
            <a:ext cx="3035300" cy="1003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61600" y="4470400"/>
            <a:ext cx="2489200" cy="1003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122400" y="4470400"/>
            <a:ext cx="2489200" cy="1003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486400" y="5511800"/>
            <a:ext cx="3111500" cy="749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931400" y="5511800"/>
            <a:ext cx="2870200" cy="1143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271500" y="5499100"/>
            <a:ext cx="34290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63800" y="3505200"/>
            <a:ext cx="863600" cy="86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4700" y="3606800"/>
            <a:ext cx="3073400" cy="617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3100" y="1371600"/>
            <a:ext cx="17526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114300"/>
            <a:ext cx="11722100" cy="1536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48400" y="3898900"/>
            <a:ext cx="8902700" cy="309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7700" y="2641600"/>
            <a:ext cx="22098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41100" y="2857500"/>
            <a:ext cx="4279900" cy="516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471400" y="8178800"/>
            <a:ext cx="20320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534900" y="8610600"/>
            <a:ext cx="1917700" cy="30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776200" y="9042400"/>
            <a:ext cx="1422400" cy="30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5100" y="3162300"/>
            <a:ext cx="673100" cy="673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09600" y="7213600"/>
            <a:ext cx="3556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3700" y="8547100"/>
            <a:ext cx="215900" cy="31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157200" y="6286500"/>
            <a:ext cx="673100" cy="444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55600" y="5181600"/>
            <a:ext cx="863600" cy="457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35100" y="6781800"/>
            <a:ext cx="6731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73300" y="6642100"/>
            <a:ext cx="4546600" cy="1206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286000" y="7213600"/>
            <a:ext cx="7531100" cy="1016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36700" y="6997700"/>
            <a:ext cx="469900" cy="25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182600" y="4165600"/>
            <a:ext cx="596900" cy="508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97000" y="4851400"/>
            <a:ext cx="673100" cy="673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235200" y="4711700"/>
            <a:ext cx="4368800" cy="1206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260600" y="5283200"/>
            <a:ext cx="8153400" cy="1371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74800" y="5054600"/>
            <a:ext cx="317500" cy="266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220700" y="3086100"/>
            <a:ext cx="520700" cy="635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12900" y="3327400"/>
            <a:ext cx="2921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273300" y="3048000"/>
            <a:ext cx="4762500" cy="1206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286000" y="3594100"/>
            <a:ext cx="3302000" cy="685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584200" y="114300"/>
            <a:ext cx="63373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1866900"/>
            <a:ext cx="7188200" cy="314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00" y="7924800"/>
            <a:ext cx="23241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76200" y="8407400"/>
            <a:ext cx="2184400" cy="355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55600" y="8902700"/>
            <a:ext cx="16256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63400" y="3162300"/>
            <a:ext cx="3784600" cy="447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85400" y="1676400"/>
            <a:ext cx="7340600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90800" y="2755900"/>
            <a:ext cx="6985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16200" y="2603500"/>
            <a:ext cx="6477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05100" y="2463800"/>
            <a:ext cx="482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33700" y="0"/>
            <a:ext cx="25400" cy="229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88100" y="4787900"/>
            <a:ext cx="5664200" cy="2336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67500" y="2755900"/>
            <a:ext cx="6985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2603500"/>
            <a:ext cx="6477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69100" y="2463800"/>
            <a:ext cx="482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97700" y="0"/>
            <a:ext cx="25400" cy="229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03900" y="6400800"/>
            <a:ext cx="5956300" cy="151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60100" y="2755900"/>
            <a:ext cx="6985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2603500"/>
            <a:ext cx="6477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74400" y="2463800"/>
            <a:ext cx="482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0" y="0"/>
            <a:ext cx="25400" cy="229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74900" y="2933700"/>
            <a:ext cx="1143000" cy="134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38900" y="2946400"/>
            <a:ext cx="1143000" cy="134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44200" y="2946400"/>
            <a:ext cx="1143000" cy="1346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09800" y="2755900"/>
            <a:ext cx="698500" cy="10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22500" y="2603500"/>
            <a:ext cx="647700" cy="10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011400" y="2463800"/>
            <a:ext cx="482600" cy="10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0" y="0"/>
            <a:ext cx="25400" cy="2298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81200" y="2946400"/>
            <a:ext cx="11430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114300"/>
            <a:ext cx="7353300" cy="153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67100" y="3657600"/>
            <a:ext cx="7366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2692400"/>
            <a:ext cx="6172200" cy="6438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78308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4700" y="9131300"/>
            <a:ext cx="6172200" cy="13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581900" y="2387600"/>
            <a:ext cx="1714500" cy="1612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58100" y="3810000"/>
            <a:ext cx="105283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114300"/>
            <a:ext cx="7353300" cy="153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67100" y="3657600"/>
            <a:ext cx="736600" cy="952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1943100"/>
            <a:ext cx="7048500" cy="7124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09000" y="1638300"/>
            <a:ext cx="2209800" cy="1612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72500" y="2882900"/>
            <a:ext cx="9448800" cy="6311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114300"/>
            <a:ext cx="7010400" cy="153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70800" y="2857500"/>
            <a:ext cx="3022600" cy="302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62300" y="3035300"/>
            <a:ext cx="2552700" cy="266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217400" y="3035300"/>
            <a:ext cx="2921000" cy="292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91500" y="5956300"/>
            <a:ext cx="1905000" cy="190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79800" y="5778500"/>
            <a:ext cx="2908300" cy="2298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85600" y="5588000"/>
            <a:ext cx="3695700" cy="167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08900" y="8089900"/>
            <a:ext cx="32639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90800" y="2755900"/>
            <a:ext cx="6985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16200" y="2603500"/>
            <a:ext cx="6477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05100" y="2463800"/>
            <a:ext cx="482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33700" y="0"/>
            <a:ext cx="25400" cy="229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61100" y="4787900"/>
            <a:ext cx="6235700" cy="2336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67500" y="2755900"/>
            <a:ext cx="6985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2603500"/>
            <a:ext cx="6477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69100" y="2463800"/>
            <a:ext cx="482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97700" y="0"/>
            <a:ext cx="25400" cy="2298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27800" y="6400800"/>
            <a:ext cx="5829300" cy="151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60100" y="2755900"/>
            <a:ext cx="6985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2603500"/>
            <a:ext cx="6477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74400" y="2463800"/>
            <a:ext cx="482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0" y="0"/>
            <a:ext cx="25400" cy="229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74900" y="2933700"/>
            <a:ext cx="1143000" cy="134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38900" y="2946400"/>
            <a:ext cx="1143000" cy="1346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44200" y="2946400"/>
            <a:ext cx="1143000" cy="1346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09800" y="2755900"/>
            <a:ext cx="698500" cy="10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22500" y="2603500"/>
            <a:ext cx="647700" cy="10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011400" y="2463800"/>
            <a:ext cx="482600" cy="10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0" y="0"/>
            <a:ext cx="25400" cy="2298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681200" y="2946400"/>
            <a:ext cx="1143000" cy="134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432800" y="6464300"/>
            <a:ext cx="1435100" cy="215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470900" y="6769100"/>
            <a:ext cx="13462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636000" y="7073900"/>
            <a:ext cx="10033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75600" y="3517900"/>
            <a:ext cx="2336800" cy="276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15600" y="3403600"/>
            <a:ext cx="2044700" cy="236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27700" y="3403600"/>
            <a:ext cx="2044700" cy="236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3600000">
            <a:off x="5549900" y="5715000"/>
            <a:ext cx="2044700" cy="236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3600000">
            <a:off x="10680700" y="5715000"/>
            <a:ext cx="2044700" cy="2362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7140000">
            <a:off x="8280400" y="7175500"/>
            <a:ext cx="2044700" cy="2362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62100" y="3708400"/>
            <a:ext cx="39751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74800" y="4356100"/>
            <a:ext cx="4102100" cy="1143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62100" y="6731000"/>
            <a:ext cx="3022600" cy="146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49400" y="6591300"/>
            <a:ext cx="4368800" cy="2705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220700" y="3721100"/>
            <a:ext cx="3797300" cy="146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246100" y="4394200"/>
            <a:ext cx="2400300" cy="1117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220700" y="6731000"/>
            <a:ext cx="3644900" cy="146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246100" y="7378700"/>
            <a:ext cx="29845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198100" y="3860800"/>
            <a:ext cx="2946400" cy="2044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210800" y="6172200"/>
            <a:ext cx="2933700" cy="2044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168900" y="3873500"/>
            <a:ext cx="2946400" cy="2044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219700" y="6172200"/>
            <a:ext cx="2933700" cy="2044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84200" y="114300"/>
            <a:ext cx="9575800" cy="1536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708900" y="7340600"/>
            <a:ext cx="2933700" cy="2006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137400" y="9118600"/>
            <a:ext cx="41656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057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01800" y="3479800"/>
            <a:ext cx="3073400" cy="617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4500" y="3479800"/>
            <a:ext cx="3073400" cy="6172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84600" y="3479800"/>
            <a:ext cx="3073400" cy="6172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0" y="3479800"/>
            <a:ext cx="3073400" cy="617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" y="114300"/>
            <a:ext cx="9575800" cy="1536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1397000"/>
            <a:ext cx="7607300" cy="1117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616200"/>
            <a:ext cx="13716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06900" y="2590800"/>
            <a:ext cx="1689100" cy="146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41100" y="2565400"/>
            <a:ext cx="2349500" cy="146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100300" y="2565400"/>
            <a:ext cx="1765300" cy="146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86700" y="2578100"/>
            <a:ext cx="1790700" cy="977900"/>
          </a:xfrm>
          <a:prstGeom prst="rect">
            <a:avLst/>
          </a:prstGeom>
        </p:spPr>
      </p:pic>
      <p:pic>
        <p:nvPicPr>
          <p:cNvPr id="19" name="그림 18">
            <a:hlinkClick r:id="" action="ppaction://media"/>
          </p:cNvPr>
          <p:cNvPicPr>
            <a:picLocks noRot="1"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 rotWithShape="1">
          <a:blip r:embed="rId16"/>
          <a:stretch>
            <a:fillRect/>
          </a:stretch>
        </p:blipFill>
        <p:spPr>
          <a:xfrm>
            <a:off x="7391400" y="3390900"/>
            <a:ext cx="2781300" cy="628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219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22</ep:Slides>
  <ep:Notes>0</ep:Notes>
  <ep:TotalTime>0</ep:TotalTime>
  <ep:HiddenSlides>0</ep:HiddenSlides>
  <ep:MMClips>6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user</cp:lastModifiedBy>
  <dcterms:modified xsi:type="dcterms:W3CDTF">2024-06-12T14:27:30.882</dcterms:modified>
  <cp:revision>4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